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6"/>
    <a:srgbClr val="C2F1C8"/>
    <a:srgbClr val="006633"/>
    <a:srgbClr val="FBF497"/>
    <a:srgbClr val="F7E72C"/>
    <a:srgbClr val="177A41"/>
    <a:srgbClr val="FFDD5B"/>
    <a:srgbClr val="E0CA05"/>
    <a:srgbClr val="2C8253"/>
    <a:srgbClr val="134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15634-70DE-4BDD-BE5E-775D4131B57E}" v="29" dt="2026-04-12T14:20:23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450" y="-20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CE1887-6431-3D43-4D75-4BE47C1C6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t="41235" b="33268"/>
          <a:stretch>
            <a:fillRect/>
          </a:stretch>
        </p:blipFill>
        <p:spPr>
          <a:xfrm>
            <a:off x="2" y="6259"/>
            <a:ext cx="2880042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9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90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48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64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90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55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342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564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4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5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90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B02AE-3385-4245-ABA2-D7641FC05236}" type="datetimeFigureOut">
              <a:rPr lang="th-TH" smtClean="0"/>
              <a:t>12/04/69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D2488-C2DD-451E-87FF-5E192A79A3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80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D85DE41-52D5-BEB6-529C-F97D4202EAF1}"/>
              </a:ext>
            </a:extLst>
          </p:cNvPr>
          <p:cNvSpPr txBox="1"/>
          <p:nvPr/>
        </p:nvSpPr>
        <p:spPr>
          <a:xfrm>
            <a:off x="1952574" y="4009981"/>
            <a:ext cx="24895278" cy="1451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effectLst/>
                <a:latin typeface="TH SarabunPSK" panose="020B0500040200020003" pitchFamily="34" charset="-34"/>
                <a:ea typeface="Sarabun"/>
              </a:rPr>
              <a:t>1.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The components of the poster may include: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</a:t>
            </a:r>
            <a:r>
              <a:rPr lang="en-US" sz="6000" b="1" dirty="0">
                <a:effectLst/>
                <a:latin typeface="TH SarabunPSK" panose="020B0500040200020003" pitchFamily="34" charset="-34"/>
                <a:ea typeface="Sarabun"/>
              </a:rPr>
              <a:t>		-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Title, researcher's name, and name of your institution.</a:t>
            </a:r>
            <a:endParaRPr lang="th-TH" sz="4600" b="1" dirty="0">
              <a:effectLst/>
              <a:latin typeface="Times New Roman" panose="02020603050405020304" pitchFamily="18" charset="0"/>
              <a:ea typeface="Sarabun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</a:t>
            </a:r>
            <a:r>
              <a:rPr lang="en-US" sz="6000" b="1" dirty="0">
                <a:effectLst/>
                <a:latin typeface="TH SarabunPSK" panose="020B0500040200020003" pitchFamily="34" charset="-34"/>
                <a:ea typeface="Sarabun"/>
              </a:rPr>
              <a:t>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Abstract</a:t>
            </a:r>
            <a:endParaRPr lang="en-US" sz="4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Introduction</a:t>
            </a:r>
            <a:endParaRPr lang="en-US" sz="4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M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ethodology</a:t>
            </a:r>
            <a:endParaRPr lang="th-TH" sz="4600" b="1" dirty="0">
              <a:latin typeface="Times New Roman" panose="02020603050405020304" pitchFamily="18" charset="0"/>
              <a:ea typeface="Sarabun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Results and discussion</a:t>
            </a:r>
            <a:endParaRPr lang="th-TH" sz="4600" b="1" dirty="0">
              <a:latin typeface="Times New Roman" panose="02020603050405020304" pitchFamily="18" charset="0"/>
              <a:ea typeface="Sarabun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Conclusion</a:t>
            </a:r>
            <a:r>
              <a:rPr lang="th-TH" sz="4600" b="1" dirty="0">
                <a:latin typeface="Times New Roman" panose="02020603050405020304" pitchFamily="18" charset="0"/>
                <a:ea typeface="Sarabun"/>
              </a:rPr>
              <a:t> </a:t>
            </a:r>
            <a:endParaRPr lang="en-US" sz="4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Acknowledgments</a:t>
            </a:r>
            <a:endParaRPr lang="th-TH" sz="4600" b="1" dirty="0">
              <a:latin typeface="Times New Roman" panose="02020603050405020304" pitchFamily="18" charset="0"/>
              <a:ea typeface="Sarabun"/>
            </a:endParaRPr>
          </a:p>
          <a:p>
            <a:r>
              <a:rPr lang="th-TH" sz="6000" b="1" dirty="0">
                <a:effectLst/>
                <a:latin typeface="TH SarabunPSK" panose="020B0500040200020003" pitchFamily="34" charset="-34"/>
                <a:ea typeface="Sarabun"/>
              </a:rPr>
              <a:t>			- </a:t>
            </a:r>
            <a:r>
              <a:rPr lang="en-US" sz="4600" b="1" dirty="0"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References</a:t>
            </a:r>
          </a:p>
          <a:p>
            <a:endParaRPr lang="en-US" sz="6000" b="1" dirty="0"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>
                <a:effectLst/>
                <a:latin typeface="TH SarabunPSK" panose="020B0500040200020003" pitchFamily="34" charset="-34"/>
                <a:ea typeface="Sarabun"/>
              </a:rPr>
              <a:t>2.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Sarabun"/>
                <a:cs typeface="Times New Roman" panose="02020603050405020304" pitchFamily="18" charset="0"/>
              </a:rPr>
              <a:t>Poster size A0 (80 cm x 120 cm)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4800" b="1" dirty="0">
                <a:effectLst/>
                <a:latin typeface="TH SarabunPSK" panose="020B0500040200020003" pitchFamily="34" charset="-34"/>
                <a:ea typeface="Sarabun"/>
              </a:rPr>
              <a:t> </a:t>
            </a:r>
            <a:endParaRPr lang="en-US" sz="4800" b="1" dirty="0"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b="1" dirty="0">
              <a:effectLst/>
              <a:latin typeface="TH SarabunPSK" panose="020B0500040200020003" pitchFamily="34" charset="-34"/>
              <a:ea typeface="Calibri" panose="020F050202020403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93990D1-4D24-E66A-5776-70C64CC77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47813" y="21447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BA5C6885-E738-1C73-F88C-EB17096D10F9}"/>
              </a:ext>
            </a:extLst>
          </p:cNvPr>
          <p:cNvSpPr txBox="1"/>
          <p:nvPr/>
        </p:nvSpPr>
        <p:spPr>
          <a:xfrm>
            <a:off x="23235138" y="453974"/>
            <a:ext cx="5288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irmala Text" panose="020B0502040204020203" pitchFamily="34" charset="0"/>
                <a:cs typeface="Urdu Typesetting" panose="020F0502020204030204" pitchFamily="66" charset="-78"/>
              </a:rPr>
              <a:t>The 8</a:t>
            </a:r>
            <a:r>
              <a:rPr lang="en-GB" sz="32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irmala Text" panose="020B0502040204020203" pitchFamily="34" charset="0"/>
                <a:cs typeface="Urdu Typesetting" panose="020F0502020204030204" pitchFamily="66" charset="-78"/>
              </a:rPr>
              <a:t>th</a:t>
            </a:r>
            <a:r>
              <a:rPr lang="en-GB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irmala Text" panose="020B0502040204020203" pitchFamily="34" charset="0"/>
                <a:cs typeface="Urdu Typesetting" panose="020F0502020204030204" pitchFamily="66" charset="-78"/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irmala Text" panose="020B0502040204020203" pitchFamily="34" charset="0"/>
                <a:cs typeface="Urdu Typesetting" panose="020F0502020204030204" pitchFamily="66" charset="-78"/>
              </a:rPr>
              <a:t>i</a:t>
            </a:r>
            <a:r>
              <a:rPr lang="en-GB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irmala Text" panose="020B0502040204020203" pitchFamily="34" charset="0"/>
                <a:cs typeface="Urdu Typesetting" panose="020F0502020204030204" pitchFamily="66" charset="-78"/>
              </a:rPr>
              <a:t>-RESEAT 2026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C46F84-0F65-CF00-CFD3-B2A0E22E088E}"/>
              </a:ext>
            </a:extLst>
          </p:cNvPr>
          <p:cNvSpPr/>
          <p:nvPr/>
        </p:nvSpPr>
        <p:spPr>
          <a:xfrm>
            <a:off x="0" y="41676638"/>
            <a:ext cx="28800425" cy="1524000"/>
          </a:xfrm>
          <a:prstGeom prst="rect">
            <a:avLst/>
          </a:prstGeom>
          <a:solidFill>
            <a:srgbClr val="0049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769B2A-F407-C8F1-059D-3FDF9EAC2F60}"/>
              </a:ext>
            </a:extLst>
          </p:cNvPr>
          <p:cNvGrpSpPr/>
          <p:nvPr/>
        </p:nvGrpSpPr>
        <p:grpSpPr>
          <a:xfrm>
            <a:off x="23506539" y="1238166"/>
            <a:ext cx="4758904" cy="1503577"/>
            <a:chOff x="23506539" y="1238166"/>
            <a:chExt cx="4758904" cy="1503577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026D37A6-B518-186F-BF2E-7391B44FDC0F}"/>
                </a:ext>
              </a:extLst>
            </p:cNvPr>
            <p:cNvGrpSpPr/>
            <p:nvPr/>
          </p:nvGrpSpPr>
          <p:grpSpPr>
            <a:xfrm>
              <a:off x="23506539" y="1238166"/>
              <a:ext cx="2615897" cy="1503577"/>
              <a:chOff x="23506539" y="1050598"/>
              <a:chExt cx="2615897" cy="1503577"/>
            </a:xfrm>
          </p:grpSpPr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2D265E8A-5D84-2549-7EB6-9A8088B0E55E}"/>
                  </a:ext>
                </a:extLst>
              </p:cNvPr>
              <p:cNvSpPr txBox="1"/>
              <p:nvPr/>
            </p:nvSpPr>
            <p:spPr>
              <a:xfrm>
                <a:off x="25937706" y="1583577"/>
                <a:ext cx="18473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endPara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6BBF89-888C-4653-2A17-75B46C3F9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6539" y="1050598"/>
                <a:ext cx="1615106" cy="1503577"/>
              </a:xfrm>
              <a:prstGeom prst="rect">
                <a:avLst/>
              </a:prstGeom>
            </p:spPr>
          </p:pic>
        </p:grpSp>
        <p:pic>
          <p:nvPicPr>
            <p:cNvPr id="6" name="Picture 4" descr="NPUST Logo">
              <a:extLst>
                <a:ext uri="{FF2B5EF4-FFF2-40B4-BE49-F238E27FC236}">
                  <a16:creationId xmlns:a16="http://schemas.microsoft.com/office/drawing/2014/main" id="{3C26DAC1-05FC-503D-E76A-09990D455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1645" y="1238166"/>
              <a:ext cx="1671095" cy="130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JU Logo">
              <a:extLst>
                <a:ext uri="{FF2B5EF4-FFF2-40B4-BE49-F238E27FC236}">
                  <a16:creationId xmlns:a16="http://schemas.microsoft.com/office/drawing/2014/main" id="{292B3C02-774C-4417-699E-3510C77ED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2158" y="1238166"/>
              <a:ext cx="1313285" cy="130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41366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81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TH SarabunPSK</vt:lpstr>
      <vt:lpstr>Times New Roman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wanwasa wirojanarome</dc:creator>
  <cp:lastModifiedBy>Yuwalee</cp:lastModifiedBy>
  <cp:revision>46</cp:revision>
  <dcterms:created xsi:type="dcterms:W3CDTF">2024-04-17T09:03:56Z</dcterms:created>
  <dcterms:modified xsi:type="dcterms:W3CDTF">2026-04-12T14:21:06Z</dcterms:modified>
</cp:coreProperties>
</file>