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346400" cy="43891200"/>
  <p:notesSz cx="7004050" cy="929005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8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29" autoAdjust="0"/>
  </p:normalViewPr>
  <p:slideViewPr>
    <p:cSldViewPr>
      <p:cViewPr varScale="1">
        <p:scale>
          <a:sx n="14" d="100"/>
          <a:sy n="14" d="100"/>
        </p:scale>
        <p:origin x="2958" y="144"/>
      </p:cViewPr>
      <p:guideLst>
        <p:guide orient="horz" pos="13824"/>
        <p:guide pos="8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ACEE8A-69CA-6A4E-522B-4CC131770C4E}"/>
              </a:ext>
            </a:extLst>
          </p:cNvPr>
          <p:cNvSpPr txBox="1"/>
          <p:nvPr userDrawn="1"/>
        </p:nvSpPr>
        <p:spPr>
          <a:xfrm>
            <a:off x="365626" y="978500"/>
            <a:ext cx="27980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i="0" u="none" strike="noStrike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การประชุมวิชาการระดับชาติ วิทยาศาสตร์ เทคโนโลยีและนวัตกรรม</a:t>
            </a:r>
            <a:r>
              <a:rPr lang="en-US" sz="6000" b="1" i="0" u="none" strike="noStrike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6000" b="1" i="0" u="none" strike="noStrike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ครั้งที่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A1720-8ABD-E5BC-E484-9B9A97D85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" y="2743"/>
            <a:ext cx="28342857" cy="4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20" y="1757683"/>
            <a:ext cx="255117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10241283"/>
            <a:ext cx="255117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7320" y="40680643"/>
            <a:ext cx="661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020" y="40680643"/>
            <a:ext cx="89763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14920" y="40680643"/>
            <a:ext cx="661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38912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3891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3891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43891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438912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0" y="2921394"/>
            <a:ext cx="283464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457200" rIns="182880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Your Title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0" y="4247913"/>
            <a:ext cx="28346400" cy="100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Authors and Affiliations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7FDDC649-B834-EC94-DFFA-8AFF562FA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34600"/>
            <a:ext cx="28346400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457200" rIns="182880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Design You Own</a:t>
            </a: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 New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48x36</dc:title>
  <dc:creator>Jay Larson</dc:creator>
  <dc:description>Quality poster printing
www.genigraphics.com
1-800-790-4001</dc:description>
  <cp:lastModifiedBy>Manote Tonsing</cp:lastModifiedBy>
  <cp:revision>70</cp:revision>
  <cp:lastPrinted>2013-02-12T02:21:55Z</cp:lastPrinted>
  <dcterms:created xsi:type="dcterms:W3CDTF">2013-02-10T21:14:48Z</dcterms:created>
  <dcterms:modified xsi:type="dcterms:W3CDTF">2024-01-17T06:51:21Z</dcterms:modified>
</cp:coreProperties>
</file>