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8346400" cy="43891200"/>
  <p:notesSz cx="7004050" cy="929005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4" userDrawn="1">
          <p15:clr>
            <a:srgbClr val="A4A3A4"/>
          </p15:clr>
        </p15:guide>
        <p15:guide id="2" pos="89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83" autoAdjust="0"/>
    <p:restoredTop sz="94629" autoAdjust="0"/>
  </p:normalViewPr>
  <p:slideViewPr>
    <p:cSldViewPr>
      <p:cViewPr varScale="1">
        <p:scale>
          <a:sx n="17" d="100"/>
          <a:sy n="17" d="100"/>
        </p:scale>
        <p:origin x="3192" y="240"/>
      </p:cViewPr>
      <p:guideLst>
        <p:guide orient="horz" pos="13824"/>
        <p:guide pos="892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0ACEE8A-69CA-6A4E-522B-4CC131770C4E}"/>
              </a:ext>
            </a:extLst>
          </p:cNvPr>
          <p:cNvSpPr txBox="1"/>
          <p:nvPr userDrawn="1"/>
        </p:nvSpPr>
        <p:spPr>
          <a:xfrm>
            <a:off x="365626" y="978500"/>
            <a:ext cx="2798077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h-TH" sz="6000" b="1" i="0" u="none" strike="noStrike" dirty="0">
                <a:solidFill>
                  <a:schemeClr val="bg1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การประชุมวิชาการระดับชาติ วิทยาศาสตร์ เทคโนโลยีและนวัตกรรม</a:t>
            </a:r>
            <a:r>
              <a:rPr lang="en-US" sz="6000" b="1" i="0" u="none" strike="noStrike" dirty="0">
                <a:solidFill>
                  <a:schemeClr val="bg1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6000" b="1" i="0" u="none" strike="noStrike" dirty="0">
                <a:solidFill>
                  <a:schemeClr val="bg1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ครั้งที่ 4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C5A1720-8ABD-E5BC-E484-9B9A97D855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71" y="2743"/>
            <a:ext cx="28342856" cy="43885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944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5/7/26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6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17320" y="1757683"/>
            <a:ext cx="25511760" cy="73152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7320" y="10241283"/>
            <a:ext cx="25511760" cy="28966163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17320" y="40680643"/>
            <a:ext cx="661416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  <a:t>5/7/26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85020" y="40680643"/>
            <a:ext cx="897636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14920" y="40680643"/>
            <a:ext cx="661416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22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389120" rtl="0" eaLnBrk="1" latinLnBrk="0" hangingPunct="1">
        <a:spcBef>
          <a:spcPct val="0"/>
        </a:spcBef>
        <a:buNone/>
        <a:defRPr sz="8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38912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4389120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438912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4389120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4389120" rtl="0" eaLnBrk="1" latinLnBrk="0" hangingPunct="1">
        <a:spcBef>
          <a:spcPct val="20000"/>
        </a:spcBef>
        <a:buFont typeface="Arial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2"/>
          <p:cNvSpPr txBox="1">
            <a:spLocks noChangeArrowheads="1"/>
          </p:cNvSpPr>
          <p:nvPr/>
        </p:nvSpPr>
        <p:spPr bwMode="auto">
          <a:xfrm>
            <a:off x="0" y="2921394"/>
            <a:ext cx="28346400" cy="2154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2880" tIns="457200" rIns="182880" bIns="457200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80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Your Title</a:t>
            </a:r>
          </a:p>
        </p:txBody>
      </p:sp>
      <p:sp>
        <p:nvSpPr>
          <p:cNvPr id="5" name="Text Box 123"/>
          <p:cNvSpPr txBox="1">
            <a:spLocks noChangeArrowheads="1"/>
          </p:cNvSpPr>
          <p:nvPr/>
        </p:nvSpPr>
        <p:spPr bwMode="auto">
          <a:xfrm>
            <a:off x="0" y="4247913"/>
            <a:ext cx="28346400" cy="1002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2880" tIns="182880" rIns="182880" bIns="182880" anchor="ctr" anchorCtr="0"/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5400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Authors and Affiliations</a:t>
            </a:r>
          </a:p>
        </p:txBody>
      </p:sp>
      <p:sp>
        <p:nvSpPr>
          <p:cNvPr id="2" name="Text Box 122">
            <a:extLst>
              <a:ext uri="{FF2B5EF4-FFF2-40B4-BE49-F238E27FC236}">
                <a16:creationId xmlns:a16="http://schemas.microsoft.com/office/drawing/2014/main" id="{7FDDC649-B834-EC94-DFFA-8AFF562FA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134600"/>
            <a:ext cx="28346400" cy="2693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2880" tIns="457200" rIns="182880" bIns="457200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15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Design You Own</a:t>
            </a:r>
          </a:p>
        </p:txBody>
      </p:sp>
    </p:spTree>
    <p:extLst>
      <p:ext uri="{BB962C8B-B14F-4D97-AF65-F5344CB8AC3E}">
        <p14:creationId xmlns:p14="http://schemas.microsoft.com/office/powerpoint/2010/main" val="2251251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2634</TotalTime>
  <Words>8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TH Sarabun New</vt:lpstr>
      <vt:lpstr>Office Theme</vt:lpstr>
      <vt:lpstr>PowerPoint Presentation</vt:lpstr>
    </vt:vector>
  </TitlesOfParts>
  <Company>Genigraphics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Genigraphics Research Poster Template 48x36</dc:title>
  <dc:creator>Jay Larson</dc:creator>
  <dc:description>Quality poster printing
www.genigraphics.com
1-800-790-4001</dc:description>
  <cp:lastModifiedBy>Manote Tonsing</cp:lastModifiedBy>
  <cp:revision>72</cp:revision>
  <cp:lastPrinted>2013-02-12T02:21:55Z</cp:lastPrinted>
  <dcterms:created xsi:type="dcterms:W3CDTF">2013-02-10T21:14:48Z</dcterms:created>
  <dcterms:modified xsi:type="dcterms:W3CDTF">2026-05-07T15:57:16Z</dcterms:modified>
</cp:coreProperties>
</file>